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07/05/2013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07/05/2013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07/05/2013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07/05/2013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07/05/2013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07/05/2013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07/05/2013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07/05/2013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07/05/2013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07/05/2013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07/05/2013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07/05/2013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eipntrasradelapiedad.files.wordpress.com/2010/08/sistemaendocrinocatala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099815"/>
            <a:ext cx="8072494" cy="48780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7158" y="928670"/>
            <a:ext cx="84296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Hipotálamo</a:t>
            </a:r>
            <a:r>
              <a:rPr lang="es-CL" dirty="0" smtClean="0"/>
              <a:t>: Su Hormona </a:t>
            </a:r>
            <a:r>
              <a:rPr lang="es-ES" dirty="0" err="1" smtClean="0"/>
              <a:t>Neurohormona</a:t>
            </a:r>
            <a:r>
              <a:rPr lang="es-ES" dirty="0" smtClean="0"/>
              <a:t>.</a:t>
            </a:r>
          </a:p>
          <a:p>
            <a:r>
              <a:rPr lang="es-ES" b="1" dirty="0" smtClean="0"/>
              <a:t>Tiroides: </a:t>
            </a:r>
            <a:r>
              <a:rPr lang="es-ES" dirty="0" smtClean="0"/>
              <a:t>Sus Hormona tiroxina</a:t>
            </a:r>
            <a:r>
              <a:rPr lang="es-ES" dirty="0" smtClean="0"/>
              <a:t> </a:t>
            </a:r>
            <a:r>
              <a:rPr lang="es-ES" dirty="0" smtClean="0"/>
              <a:t>y</a:t>
            </a:r>
            <a:r>
              <a:rPr lang="es-ES" dirty="0" smtClean="0"/>
              <a:t> </a:t>
            </a:r>
            <a:r>
              <a:rPr lang="es-ES" dirty="0" err="1" smtClean="0"/>
              <a:t>triyodotironina</a:t>
            </a:r>
            <a:r>
              <a:rPr lang="es-ES" dirty="0" smtClean="0"/>
              <a:t>.</a:t>
            </a:r>
          </a:p>
          <a:p>
            <a:r>
              <a:rPr lang="es-ES" b="1" dirty="0" smtClean="0"/>
              <a:t>Glándula </a:t>
            </a:r>
            <a:r>
              <a:rPr lang="es-ES" b="1" dirty="0" smtClean="0"/>
              <a:t>suprarrenal: </a:t>
            </a:r>
            <a:r>
              <a:rPr lang="es-ES" dirty="0" smtClean="0"/>
              <a:t>Sus Hormonas , </a:t>
            </a:r>
            <a:r>
              <a:rPr lang="es-CL" dirty="0" smtClean="0"/>
              <a:t>estrógeno</a:t>
            </a:r>
            <a:r>
              <a:rPr lang="es-CL" dirty="0" smtClean="0"/>
              <a:t>, progesterona, esteroides, </a:t>
            </a:r>
            <a:r>
              <a:rPr lang="es-CL" dirty="0" err="1" smtClean="0"/>
              <a:t>cortisol</a:t>
            </a:r>
            <a:r>
              <a:rPr lang="es-CL" dirty="0" smtClean="0"/>
              <a:t> y cortisona, además de sustancias químicas como adrenalina (</a:t>
            </a:r>
            <a:r>
              <a:rPr lang="es-CL" dirty="0" err="1" smtClean="0"/>
              <a:t>epinefrina</a:t>
            </a:r>
            <a:r>
              <a:rPr lang="es-CL" dirty="0" smtClean="0"/>
              <a:t>), </a:t>
            </a:r>
            <a:r>
              <a:rPr lang="es-CL" dirty="0" err="1" smtClean="0"/>
              <a:t>norepinefrina</a:t>
            </a:r>
            <a:r>
              <a:rPr lang="es-CL" dirty="0" smtClean="0"/>
              <a:t> y </a:t>
            </a:r>
            <a:r>
              <a:rPr lang="es-CL" dirty="0" smtClean="0"/>
              <a:t>dopamina.</a:t>
            </a:r>
          </a:p>
          <a:p>
            <a:r>
              <a:rPr lang="es-CL" b="1" dirty="0" smtClean="0"/>
              <a:t>Testículos: </a:t>
            </a:r>
            <a:r>
              <a:rPr lang="es-CL" dirty="0" smtClean="0"/>
              <a:t>Su Hormona Testosterona.</a:t>
            </a:r>
          </a:p>
          <a:p>
            <a:endParaRPr lang="es-ES" b="1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 </a:t>
            </a:r>
            <a:endParaRPr lang="es-ES" dirty="0" smtClean="0"/>
          </a:p>
          <a:p>
            <a:r>
              <a:rPr lang="es-ES" dirty="0" smtClean="0"/>
              <a:t> </a:t>
            </a:r>
            <a:endParaRPr lang="es-ES" dirty="0" smtClean="0"/>
          </a:p>
          <a:p>
            <a:endParaRPr lang="es-CL" dirty="0"/>
          </a:p>
        </p:txBody>
      </p:sp>
      <p:sp>
        <p:nvSpPr>
          <p:cNvPr id="5" name="4 Rectángulo"/>
          <p:cNvSpPr/>
          <p:nvPr/>
        </p:nvSpPr>
        <p:spPr>
          <a:xfrm>
            <a:off x="428596" y="0"/>
            <a:ext cx="191174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Hombre</a:t>
            </a:r>
            <a:endParaRPr lang="es-ES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57158" y="2928934"/>
            <a:ext cx="173957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Mujer</a:t>
            </a:r>
            <a:endParaRPr lang="es-E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28596" y="3929066"/>
            <a:ext cx="65722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Ovarios: </a:t>
            </a:r>
            <a:r>
              <a:rPr lang="es-CL" dirty="0" smtClean="0"/>
              <a:t>Sus Hormonas estrógenos </a:t>
            </a:r>
            <a:r>
              <a:rPr lang="es-CL" dirty="0" smtClean="0"/>
              <a:t>y progesterona</a:t>
            </a:r>
            <a:r>
              <a:rPr lang="es-CL" dirty="0" smtClean="0"/>
              <a:t>.</a:t>
            </a:r>
          </a:p>
          <a:p>
            <a:r>
              <a:rPr lang="es-CL" b="1" dirty="0" smtClean="0"/>
              <a:t>Paratiroides: </a:t>
            </a:r>
            <a:r>
              <a:rPr lang="es-CL" dirty="0" smtClean="0"/>
              <a:t>Su Hormona PTH.</a:t>
            </a:r>
          </a:p>
          <a:p>
            <a:r>
              <a:rPr lang="es-CL" b="1" dirty="0" smtClean="0"/>
              <a:t>Páncreas: </a:t>
            </a:r>
            <a:r>
              <a:rPr lang="es-CL" dirty="0" smtClean="0"/>
              <a:t>Sus Hormonas insulina</a:t>
            </a:r>
            <a:r>
              <a:rPr lang="es-CL" dirty="0" smtClean="0"/>
              <a:t> y la </a:t>
            </a:r>
            <a:r>
              <a:rPr lang="es-CL" dirty="0" err="1" smtClean="0"/>
              <a:t>somatostatina</a:t>
            </a:r>
            <a:r>
              <a:rPr lang="es-CL" dirty="0" smtClean="0"/>
              <a:t>.</a:t>
            </a:r>
          </a:p>
          <a:p>
            <a:r>
              <a:rPr lang="es-CL" b="1" dirty="0" err="1" smtClean="0"/>
              <a:t>Hipofisis</a:t>
            </a:r>
            <a:r>
              <a:rPr lang="es-CL" b="1" dirty="0" smtClean="0"/>
              <a:t>: </a:t>
            </a:r>
            <a:r>
              <a:rPr lang="es-CL" dirty="0" smtClean="0"/>
              <a:t>Sus Hormonas</a:t>
            </a:r>
            <a:r>
              <a:rPr lang="es-CL" dirty="0" smtClean="0"/>
              <a:t> del crecimiento o </a:t>
            </a:r>
            <a:r>
              <a:rPr lang="es-CL" dirty="0" err="1" smtClean="0"/>
              <a:t>somatotropina</a:t>
            </a:r>
            <a:r>
              <a:rPr lang="es-CL" dirty="0" smtClean="0"/>
              <a:t> (GH).</a:t>
            </a:r>
            <a:endParaRPr lang="es-CL" dirty="0" smtClean="0"/>
          </a:p>
          <a:p>
            <a:endParaRPr lang="es-CL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428860" y="285728"/>
            <a:ext cx="370313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Los subsistemas </a:t>
            </a:r>
            <a:endParaRPr lang="es-ES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928662" y="1071546"/>
            <a:ext cx="771530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Subsistema para la nutrición: </a:t>
            </a:r>
            <a:r>
              <a:rPr lang="es-CL" dirty="0" smtClean="0"/>
              <a:t> Incluye todas las estructuras, como el estomago y los pulmones , que intervienen en la captación de nutrientes , el procesamiento  para la obtención de energía y eliminación de desechos. </a:t>
            </a:r>
          </a:p>
          <a:p>
            <a:endParaRPr lang="es-CL" dirty="0" smtClean="0"/>
          </a:p>
          <a:p>
            <a:r>
              <a:rPr lang="es-CL" b="1" dirty="0" smtClean="0"/>
              <a:t>Subsistema para la relajación: </a:t>
            </a:r>
            <a:r>
              <a:rPr lang="es-CL" dirty="0" smtClean="0"/>
              <a:t> Coordina e integra las respuestas adaptativas del organismo frente a cambios que modifican su estado de equilibrio, incluye todo aquello que permite  la recepción de estímulos.</a:t>
            </a:r>
          </a:p>
          <a:p>
            <a:endParaRPr lang="es-CL" b="1" dirty="0" smtClean="0"/>
          </a:p>
          <a:p>
            <a:r>
              <a:rPr lang="es-CL" b="1" dirty="0" smtClean="0"/>
              <a:t>Subsistema  para sostén y el movimiento: </a:t>
            </a:r>
            <a:r>
              <a:rPr lang="es-CL" dirty="0" smtClean="0"/>
              <a:t> Esta formado por estructuras que permiten el desplazamiento y mantenimiento de una posición. Por ejemplo  el esqueleto y los músculos.</a:t>
            </a:r>
          </a:p>
          <a:p>
            <a:endParaRPr lang="es-CL" b="1" dirty="0" smtClean="0"/>
          </a:p>
          <a:p>
            <a:r>
              <a:rPr lang="es-CL" b="1" dirty="0" smtClean="0"/>
              <a:t>Subsistema de reproducción:  </a:t>
            </a:r>
            <a:r>
              <a:rPr lang="es-CL" dirty="0" smtClean="0"/>
              <a:t>Incluye las estructuras que intervienen en la reproducción del ser vivo, como ovarios y testículos.</a:t>
            </a:r>
            <a:endParaRPr lang="es-CL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785786" y="1142984"/>
            <a:ext cx="2000264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Receptor</a:t>
            </a:r>
            <a:endParaRPr lang="es-CL" dirty="0"/>
          </a:p>
        </p:txBody>
      </p:sp>
      <p:cxnSp>
        <p:nvCxnSpPr>
          <p:cNvPr id="4" name="3 Conector recto de flecha"/>
          <p:cNvCxnSpPr/>
          <p:nvPr/>
        </p:nvCxnSpPr>
        <p:spPr>
          <a:xfrm>
            <a:off x="2857488" y="1571612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 redondeado"/>
          <p:cNvSpPr/>
          <p:nvPr/>
        </p:nvSpPr>
        <p:spPr>
          <a:xfrm>
            <a:off x="3571868" y="1142984"/>
            <a:ext cx="1643074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Vía aferente</a:t>
            </a:r>
            <a:endParaRPr lang="es-CL" dirty="0"/>
          </a:p>
        </p:txBody>
      </p:sp>
      <p:sp>
        <p:nvSpPr>
          <p:cNvPr id="6" name="5 Rectángulo redondeado"/>
          <p:cNvSpPr/>
          <p:nvPr/>
        </p:nvSpPr>
        <p:spPr>
          <a:xfrm>
            <a:off x="6215074" y="1357298"/>
            <a:ext cx="2143140" cy="27860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Centro de integración</a:t>
            </a:r>
            <a:endParaRPr lang="es-CL" dirty="0"/>
          </a:p>
        </p:txBody>
      </p:sp>
      <p:cxnSp>
        <p:nvCxnSpPr>
          <p:cNvPr id="8" name="7 Conector angular"/>
          <p:cNvCxnSpPr/>
          <p:nvPr/>
        </p:nvCxnSpPr>
        <p:spPr>
          <a:xfrm>
            <a:off x="5286380" y="1571612"/>
            <a:ext cx="785818" cy="57150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 redondeado"/>
          <p:cNvSpPr/>
          <p:nvPr/>
        </p:nvSpPr>
        <p:spPr>
          <a:xfrm>
            <a:off x="785786" y="3000372"/>
            <a:ext cx="2000264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Efector</a:t>
            </a:r>
            <a:endParaRPr lang="es-CL" dirty="0"/>
          </a:p>
        </p:txBody>
      </p:sp>
      <p:cxnSp>
        <p:nvCxnSpPr>
          <p:cNvPr id="12" name="11 Conector recto de flecha"/>
          <p:cNvCxnSpPr/>
          <p:nvPr/>
        </p:nvCxnSpPr>
        <p:spPr>
          <a:xfrm>
            <a:off x="2714612" y="3357562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Rectángulo redondeado"/>
          <p:cNvSpPr/>
          <p:nvPr/>
        </p:nvSpPr>
        <p:spPr>
          <a:xfrm>
            <a:off x="3571868" y="2928934"/>
            <a:ext cx="1643074" cy="13573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Vía eferente</a:t>
            </a:r>
            <a:endParaRPr lang="es-CL" dirty="0"/>
          </a:p>
        </p:txBody>
      </p:sp>
      <p:cxnSp>
        <p:nvCxnSpPr>
          <p:cNvPr id="17" name="16 Conector recto de flecha"/>
          <p:cNvCxnSpPr/>
          <p:nvPr/>
        </p:nvCxnSpPr>
        <p:spPr>
          <a:xfrm rot="10800000">
            <a:off x="5286380" y="3429000"/>
            <a:ext cx="157163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</TotalTime>
  <Words>160</Words>
  <Application>Microsoft Office PowerPoint</Application>
  <PresentationFormat>Presentación en pantalla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cp:lastModifiedBy>Alumno</cp:lastModifiedBy>
  <cp:revision>14</cp:revision>
  <dcterms:modified xsi:type="dcterms:W3CDTF">2013-05-07T20:32:45Z</dcterms:modified>
</cp:coreProperties>
</file>